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952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3728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E3FB013-E1B9-47C1-A58D-00105CD93DB4}" type="datetime1">
              <a:rPr lang="en-US" smtClean="0"/>
              <a:t>6/24/2023</a:t>
            </a:fld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B132944-9843-438F-B0BF-2934B8EC6051}" type="datetime1">
              <a:rPr lang="en-US" smtClean="0"/>
              <a:t>6/24/2023</a:t>
            </a:fld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E2CCB11-DA72-4BED-8E18-42A95CCCAE9D}" type="datetime1">
              <a:rPr lang="en-US" smtClean="0"/>
              <a:t>6/24/2023</a:t>
            </a:fld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A1AAEFE-C685-4719-B4CE-3E4DC4E48A0D}" type="datetime1">
              <a:rPr lang="en-US" smtClean="0"/>
              <a:t>6/24/2023</a:t>
            </a:fld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505E49E-BC92-4CD4-9D40-9ACC2848F526}" type="datetime1">
              <a:rPr lang="en-US" smtClean="0"/>
              <a:t>6/24/2023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03D4623-32EC-4C15-A6C2-9D4376274ECE}" type="datetime1">
              <a:rPr lang="en-US" smtClean="0"/>
              <a:t>6/24/2023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B3D644E-0B0E-44D8-9475-69EB549A4DFA}" type="datetime1">
              <a:rPr lang="en-US" smtClean="0"/>
              <a:t>6/24/2023</a:t>
            </a:fld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575B30A-662F-47E3-9341-0248DD393BA2}" type="datetime1">
              <a:rPr lang="en-US" smtClean="0"/>
              <a:t>6/24/2023</a:t>
            </a:fld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5E95F11-CE41-43E2-9B02-3991DA20079F}" type="datetime1">
              <a:rPr lang="en-US" smtClean="0"/>
              <a:t>6/24/2023</a:t>
            </a:fld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D565B97-C69D-45AD-A7AC-BB2911B461CF}" type="datetime1">
              <a:rPr lang="en-US" smtClean="0"/>
              <a:t>6/24/2023</a:t>
            </a:fld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F5DFFBF-EFFF-43FF-94BA-2FA49E43C0A4}" type="datetime1">
              <a:rPr lang="en-US" smtClean="0"/>
              <a:t>6/24/2023</a:t>
            </a:fld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DE39A1B-F753-4A69-9700-6E905298A281}" type="datetime1">
              <a:rPr lang="en-US" smtClean="0"/>
              <a:t>6/24/2023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Lines and Shapes/Gr -3/vanitha/'Math/snsacademy</a:t>
            </a:r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Shapes around us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5D33DB3-9D2C-411D-8D14-ED2CCA6CD3F6}" type="datetime1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Lines and Shapes/Gr -3/vanitha/'Math/snsacademy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8D6D8837-7E48-4855-BFFA-A62046A256C1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400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Thank you </a:t>
            </a:r>
            <a:endParaRPr sz="80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762665" y="1771207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4C593A24-C329-4269-8654-F0A2615D87A7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6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Free Printable 2D Shapes Poster – Monkey Pen Store"/>
          <p:cNvPicPr>
            <a:picLocks noChangeAspect="1" noChangeArrowheads="1"/>
          </p:cNvPicPr>
          <p:nvPr/>
        </p:nvPicPr>
        <p:blipFill>
          <a:blip r:embed="rId3"/>
          <a:srcRect l="3751" t="1856" r="4294" b="5424"/>
          <a:stretch>
            <a:fillRect/>
          </a:stretch>
        </p:blipFill>
        <p:spPr bwMode="auto">
          <a:xfrm>
            <a:off x="5252484" y="1190846"/>
            <a:ext cx="7436334" cy="8016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192840" y="1987402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A81C0D34-2B13-4A3A-9334-BCFAF4964B1C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</a:t>
            </a: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86" name="AutoShape 2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9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1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3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Tangram Rubber Stamps DIY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347" y="2456008"/>
            <a:ext cx="6287755" cy="628775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934587" y="1020724"/>
            <a:ext cx="115682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Tangram</a:t>
            </a:r>
            <a:r>
              <a:rPr lang="en-US" sz="2800" dirty="0" smtClean="0"/>
              <a:t>- </a:t>
            </a:r>
            <a:r>
              <a:rPr lang="en-US" sz="2800" dirty="0" smtClean="0"/>
              <a:t>a Chinese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geometrical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en-US" sz="2800" dirty="0" smtClean="0"/>
              <a:t>puzzle consisting of a square cut into seven pieces which can be arranged to make various other shapes.</a:t>
            </a:r>
          </a:p>
          <a:p>
            <a:pPr algn="ctr"/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2253" y="2295563"/>
            <a:ext cx="6805906" cy="6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2D381B0A-DD2E-4528-AAA1-7E7F436C9AF4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</a:t>
            </a: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6214" y="1467293"/>
            <a:ext cx="1007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Types of views</a:t>
            </a:r>
            <a:endParaRPr lang="en-US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8644" y="2083982"/>
            <a:ext cx="6366798" cy="71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 descr="Draw the front view, side view and top view of the given objects. (f) A  soli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723900"/>
            <a:ext cx="1504950" cy="1514475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9236" y="2254102"/>
            <a:ext cx="8739963" cy="693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746272" y="2263849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CF3131B7-A203-450F-89C7-A25C92728E74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1184413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656" y="1084521"/>
            <a:ext cx="146516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Tessellation</a:t>
            </a:r>
          </a:p>
          <a:p>
            <a:r>
              <a:rPr lang="en-US" sz="3200" dirty="0" smtClean="0">
                <a:latin typeface="+mn-lt"/>
              </a:rPr>
              <a:t>      --an </a:t>
            </a:r>
            <a:r>
              <a:rPr lang="en-US" sz="3200" dirty="0" smtClean="0">
                <a:latin typeface="+mn-lt"/>
              </a:rPr>
              <a:t>arrangement of shapes closely fitted together, especially of polygons in a repeated pattern without gaps or overlapping.</a:t>
            </a:r>
          </a:p>
          <a:p>
            <a:endParaRPr lang="en-US" dirty="0"/>
          </a:p>
        </p:txBody>
      </p:sp>
      <p:sp>
        <p:nvSpPr>
          <p:cNvPr id="13314" name="AutoShape 2" descr="What is a tessellation? Definition, examples and types of tessellations.  Funmaths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 t="5763"/>
          <a:stretch>
            <a:fillRect/>
          </a:stretch>
        </p:blipFill>
        <p:spPr bwMode="auto">
          <a:xfrm>
            <a:off x="1715718" y="2892056"/>
            <a:ext cx="14211854" cy="661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F35DCA1A-4B84-4961-A7A2-C53D62D07087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66" name="Picture 2" descr="Geometry - Faces, Edges, and Vertices | Math geometry, Homeschool math,  Math measure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5190" y="2232837"/>
            <a:ext cx="10356111" cy="5869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651EE455-5DFA-409D-AB12-07879521C5F8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18" name="Picture 2" descr="Properties of 3D shapes Learning Mat | Teaching Resources | Learning  shapes, 3d shapes, Shapes workshe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9497" y="1157425"/>
            <a:ext cx="10753431" cy="7591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984B6AA3-16B4-4BD8-A61D-324EDDB49E1A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70" name="Picture 2" descr="NCERT Math Magic Solutions for Class 3 Maths Chapter 5 Shapes and Desig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2781" y="1913860"/>
            <a:ext cx="10122195" cy="6802179"/>
          </a:xfrm>
          <a:prstGeom prst="rect">
            <a:avLst/>
          </a:prstGeom>
          <a:noFill/>
        </p:spPr>
      </p:pic>
      <p:pic>
        <p:nvPicPr>
          <p:cNvPr id="7172" name="Picture 4" descr="Download Thinking Photography Question Mark Man Stock HQ PNG Image |  FreePNGIm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33081" y="2679405"/>
            <a:ext cx="3283467" cy="3283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714F5D5C-3644-4A95-9095-9804FEB9CF1B}" type="datetime1">
              <a:rPr lang="en-US" sz="1400" smtClean="0">
                <a:solidFill>
                  <a:schemeClr val="dk1"/>
                </a:solidFill>
              </a:rPr>
              <a:t>6/24/2023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72" name="Google Shape;172;p9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-3/vanitha/'Math/snsacademy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4" descr="Download Thinking Photography Question Mark Man Stock HQ PNG Image |  FreePNGI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639" y="1552354"/>
            <a:ext cx="3283467" cy="3283467"/>
          </a:xfrm>
          <a:prstGeom prst="rect">
            <a:avLst/>
          </a:prstGeom>
          <a:noFill/>
        </p:spPr>
      </p:pic>
      <p:pic>
        <p:nvPicPr>
          <p:cNvPr id="5122" name="Picture 2" descr="Math Puzzles for Kids - Shape Puzzles"/>
          <p:cNvPicPr>
            <a:picLocks noChangeAspect="1" noChangeArrowheads="1"/>
          </p:cNvPicPr>
          <p:nvPr/>
        </p:nvPicPr>
        <p:blipFill>
          <a:blip r:embed="rId4"/>
          <a:srcRect l="2841" t="7451" r="6870" b="7605"/>
          <a:stretch>
            <a:fillRect/>
          </a:stretch>
        </p:blipFill>
        <p:spPr bwMode="auto">
          <a:xfrm>
            <a:off x="6315740" y="1573619"/>
            <a:ext cx="5869172" cy="71450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</Words>
  <Application>Microsoft Office PowerPoint</Application>
  <PresentationFormat>Custom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8</cp:revision>
  <dcterms:created xsi:type="dcterms:W3CDTF">2006-08-16T00:00:00Z</dcterms:created>
  <dcterms:modified xsi:type="dcterms:W3CDTF">2023-06-24T05:11:27Z</dcterms:modified>
</cp:coreProperties>
</file>